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pPr algn="ctr"/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6 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rgbClr val="FFFF00"/>
                </a:solidFill>
              </a:rPr>
              <a:t>Расчет дорожной одежды нежесткого типа 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Что вы знаете 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Расчет дорожной одежды нежесткого типа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18</cp:revision>
  <dcterms:created xsi:type="dcterms:W3CDTF">2021-09-20T11:36:36Z</dcterms:created>
  <dcterms:modified xsi:type="dcterms:W3CDTF">2021-10-26T16:01:39Z</dcterms:modified>
</cp:coreProperties>
</file>